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21"/>
  </p:notesMasterIdLst>
  <p:sldIdLst>
    <p:sldId id="256" r:id="rId5"/>
    <p:sldId id="268" r:id="rId6"/>
    <p:sldId id="259" r:id="rId7"/>
    <p:sldId id="260" r:id="rId8"/>
    <p:sldId id="306" r:id="rId9"/>
    <p:sldId id="307" r:id="rId10"/>
    <p:sldId id="298" r:id="rId11"/>
    <p:sldId id="308" r:id="rId12"/>
    <p:sldId id="291" r:id="rId13"/>
    <p:sldId id="313" r:id="rId14"/>
    <p:sldId id="301" r:id="rId15"/>
    <p:sldId id="310" r:id="rId16"/>
    <p:sldId id="312" r:id="rId17"/>
    <p:sldId id="261" r:id="rId18"/>
    <p:sldId id="262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3F7"/>
    <a:srgbClr val="CEE7EE"/>
    <a:srgbClr val="00B050"/>
    <a:srgbClr val="B9B9B9"/>
    <a:srgbClr val="90BB23"/>
    <a:srgbClr val="40BAD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9" autoAdjust="0"/>
    <p:restoredTop sz="88665" autoAdjust="0"/>
  </p:normalViewPr>
  <p:slideViewPr>
    <p:cSldViewPr snapToGrid="0">
      <p:cViewPr varScale="1">
        <p:scale>
          <a:sx n="63" d="100"/>
          <a:sy n="63" d="100"/>
        </p:scale>
        <p:origin x="96" y="91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CC45B-20B2-4149-A3F7-4EED28680BC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32759-395D-4AEC-8BED-41EB225C9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8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85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88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회전관련 라벨 </a:t>
            </a:r>
            <a:r>
              <a:rPr lang="en-US" altLang="ko-KR" dirty="0"/>
              <a:t>– </a:t>
            </a:r>
            <a:r>
              <a:rPr lang="ko-KR" altLang="en-US" dirty="0"/>
              <a:t>속도관련 라벨로 분할 </a:t>
            </a:r>
            <a:r>
              <a:rPr lang="en-US" altLang="ko-KR" dirty="0"/>
              <a:t>-&gt; 2</a:t>
            </a:r>
            <a:r>
              <a:rPr lang="ko-KR" altLang="en-US" dirty="0"/>
              <a:t>개의 모델을 이용하여 각각의 예측 결과를 냄</a:t>
            </a:r>
            <a:endParaRPr lang="en-US" altLang="ko-KR" dirty="0"/>
          </a:p>
          <a:p>
            <a:r>
              <a:rPr lang="en-US" altLang="ko-KR" dirty="0"/>
              <a:t>Merge</a:t>
            </a:r>
            <a:r>
              <a:rPr lang="ko-KR" altLang="en-US" dirty="0"/>
              <a:t>해서 최종 예측 결과를 사용하는 방법도 고려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37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16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4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0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00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4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505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0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2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1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48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FC38-7BE5-437F-8241-FE77880D90F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1D9-A09F-4002-ACB1-C497D3C9483C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DDE85-B6B6-4975-BA0D-F54F60FF0ECE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7376" y="6356350"/>
            <a:ext cx="5911517" cy="365125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4805-4CCE-472E-ADE4-F0E290887413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55D7-1E70-443C-A648-0D635A7F384A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CBE-4479-4298-83F6-4A9C47D5F3B2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FB9-0D60-4430-A361-377FEA5726D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2C6D-FC37-47FB-B402-A12520905120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3FF-8FFB-4E75-A16B-25F1A7463DEA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7210-FAC3-4736-8D59-AA451CFF2A28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106822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1142" y="864108"/>
            <a:ext cx="10263986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AC242A7-4D2C-47B3-9BF6-8CA1B0F288E2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792" y="183198"/>
            <a:ext cx="11538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0742E-EE12-453C-8568-A69F45B20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7856"/>
            <a:ext cx="9144000" cy="2654300"/>
          </a:xfrm>
        </p:spPr>
        <p:txBody>
          <a:bodyPr anchor="ctr">
            <a:no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차량 운행 상태 분석을 위한 </a:t>
            </a:r>
            <a:r>
              <a:rPr lang="en-US" altLang="ko-KR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Sim2Real </a:t>
            </a:r>
            <a:r>
              <a:rPr lang="ko-KR" altLang="en-US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딥러닝 기반 자동차 동작 인식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FBB1F2-F444-48B0-BB7B-E3EB48F43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0653" y="3912115"/>
            <a:ext cx="2626963" cy="2192123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38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(ESLAB 2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algn="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여기에 팀 이름 입력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201524582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정희석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201524473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방형진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201524527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이석준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C58784-16A7-4B23-91A5-462AB9F6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8330F-910F-423E-AEE5-F80B24FF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31CB442F-44B4-4C18-BCAD-5D1C59424957}" type="datetime1">
              <a:rPr lang="ko-KR" altLang="en-US" smtClean="0"/>
              <a:t>2020-09-08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3F098-C950-4B66-A5B5-F9E97A11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시연용</a:t>
            </a:r>
            <a:br>
              <a:rPr lang="en-US" altLang="ko-KR" sz="3200" b="1" dirty="0"/>
            </a:br>
            <a:r>
              <a:rPr lang="en-US" altLang="ko-KR" sz="3200" b="1" dirty="0"/>
              <a:t>UI</a:t>
            </a:r>
            <a:br>
              <a:rPr lang="en-US" altLang="ko-KR" sz="3200" b="1" dirty="0"/>
            </a:br>
            <a:r>
              <a:rPr lang="ko-KR" altLang="en-US" sz="3200" b="1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8DA98-96BA-417E-9BC4-87649069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612" y="477821"/>
            <a:ext cx="10263986" cy="646016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시연에서 사용 할 프로그램 </a:t>
            </a:r>
            <a:r>
              <a:rPr lang="en-US" altLang="ko-KR" sz="3200" dirty="0"/>
              <a:t>UI</a:t>
            </a:r>
            <a:r>
              <a:rPr lang="ko-KR" altLang="en-US" sz="3200" dirty="0"/>
              <a:t> 디자인 및 제작</a:t>
            </a:r>
            <a:endParaRPr lang="en-US" altLang="ko-KR" sz="3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C8CF4-A5B5-4802-A855-D47B59B1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57CB3-8B81-45CF-8717-EC9B738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08CD2C-01AF-460E-9D7C-76652A93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98" y="1123837"/>
            <a:ext cx="3949581" cy="533378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F95B619-AB90-4B7C-93F4-F51DCEC37B1D}"/>
              </a:ext>
            </a:extLst>
          </p:cNvPr>
          <p:cNvSpPr txBox="1">
            <a:spLocks/>
          </p:cNvSpPr>
          <p:nvPr/>
        </p:nvSpPr>
        <p:spPr>
          <a:xfrm>
            <a:off x="5770089" y="1123837"/>
            <a:ext cx="5444011" cy="5333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경로 내의 파일 </a:t>
            </a:r>
            <a:r>
              <a:rPr lang="en-US" altLang="ko-KR" sz="2400" dirty="0"/>
              <a:t>list</a:t>
            </a:r>
            <a:r>
              <a:rPr lang="ko-KR" altLang="en-US" sz="2400" dirty="0"/>
              <a:t>를 시각적으로 표시</a:t>
            </a:r>
            <a:endParaRPr lang="en-US" altLang="ko-KR" sz="2400" dirty="0"/>
          </a:p>
          <a:p>
            <a:r>
              <a:rPr lang="ko-KR" altLang="en-US" sz="2400" dirty="0"/>
              <a:t>선택된 파일에 대한 데이터 분석</a:t>
            </a:r>
            <a:endParaRPr lang="en-US" altLang="ko-KR" sz="2400" dirty="0"/>
          </a:p>
          <a:p>
            <a:r>
              <a:rPr lang="ko-KR" altLang="en-US" sz="2400" dirty="0"/>
              <a:t>영상과 함께 차량 데이터를 출력</a:t>
            </a:r>
            <a:endParaRPr lang="en-US" altLang="ko-KR" sz="2400" dirty="0"/>
          </a:p>
          <a:p>
            <a:r>
              <a:rPr lang="ko-KR" altLang="en-US" sz="2400" dirty="0"/>
              <a:t>영상과 데이터의 싱크와 </a:t>
            </a:r>
            <a:r>
              <a:rPr lang="en-US" altLang="ko-KR" sz="2400" dirty="0"/>
              <a:t>frame</a:t>
            </a:r>
            <a:r>
              <a:rPr lang="ko-KR" altLang="en-US" sz="2400" dirty="0"/>
              <a:t>을 매칭</a:t>
            </a:r>
            <a:endParaRPr lang="en-US" altLang="ko-KR" sz="2400" dirty="0"/>
          </a:p>
          <a:p>
            <a:r>
              <a:rPr lang="ko-KR" altLang="en-US" sz="2400" dirty="0"/>
              <a:t>분석한 데이터의 정확도 표시</a:t>
            </a:r>
            <a:endParaRPr lang="en-US" altLang="ko-KR" sz="2400" dirty="0"/>
          </a:p>
          <a:p>
            <a:r>
              <a:rPr lang="en-US" altLang="ko-KR" sz="2400" dirty="0"/>
              <a:t>Sim</a:t>
            </a:r>
            <a:r>
              <a:rPr lang="ko-KR" altLang="en-US" sz="2400" dirty="0"/>
              <a:t>과 </a:t>
            </a:r>
            <a:r>
              <a:rPr lang="en-US" altLang="ko-KR" sz="2400" dirty="0"/>
              <a:t>real </a:t>
            </a:r>
            <a:r>
              <a:rPr lang="ko-KR" altLang="en-US" sz="2400" dirty="0"/>
              <a:t>두 데이터 모두 사용가능</a:t>
            </a:r>
            <a:endParaRPr lang="en-US" altLang="ko-KR" sz="2400" dirty="0"/>
          </a:p>
          <a:p>
            <a:r>
              <a:rPr lang="ko-KR" altLang="en-US" sz="2400" dirty="0"/>
              <a:t>영상의 종료와 일시정지 기능 구현</a:t>
            </a:r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0260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3F098-C950-4B66-A5B5-F9E97A11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시연용</a:t>
            </a:r>
            <a:br>
              <a:rPr lang="en-US" altLang="ko-KR" sz="3200" b="1" dirty="0"/>
            </a:br>
            <a:r>
              <a:rPr lang="en-US" altLang="ko-KR" sz="3200" b="1" dirty="0"/>
              <a:t>UI</a:t>
            </a:r>
            <a:br>
              <a:rPr lang="en-US" altLang="ko-KR" sz="3200" b="1" dirty="0"/>
            </a:br>
            <a:r>
              <a:rPr lang="ko-KR" altLang="en-US" sz="3200" b="1" dirty="0"/>
              <a:t>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8DA98-96BA-417E-9BC4-87649069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612" y="627345"/>
            <a:ext cx="10662688" cy="5395768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실행 </a:t>
            </a:r>
            <a:r>
              <a:rPr lang="en-US" altLang="ko-KR" sz="3200" dirty="0"/>
              <a:t>exe</a:t>
            </a:r>
            <a:r>
              <a:rPr lang="ko-KR" altLang="en-US" sz="3200" dirty="0"/>
              <a:t>파일 제작에 오류가 있어 필요한 모듈을 포함해서 </a:t>
            </a:r>
            <a:r>
              <a:rPr lang="en-US" altLang="ko-KR" sz="3200" dirty="0"/>
              <a:t>.</a:t>
            </a:r>
            <a:r>
              <a:rPr lang="en-US" altLang="ko-KR" sz="3200" dirty="0" err="1"/>
              <a:t>py</a:t>
            </a:r>
            <a:r>
              <a:rPr lang="en-US" altLang="ko-KR" sz="3200" dirty="0"/>
              <a:t> </a:t>
            </a:r>
            <a:r>
              <a:rPr lang="ko-KR" altLang="en-US" sz="3200" dirty="0"/>
              <a:t>파일을 통해 실행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설정된 경로의 영상 파일과 </a:t>
            </a:r>
            <a:r>
              <a:rPr lang="en-US" altLang="ko-KR" sz="3200" dirty="0"/>
              <a:t>csv</a:t>
            </a:r>
            <a:r>
              <a:rPr lang="ko-KR" altLang="en-US" sz="3200" dirty="0"/>
              <a:t>파일의 이름이 완전히 같지 않으면 분석불가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영상과 데이터의 오차로 인한 약간의 데이터와의 </a:t>
            </a:r>
            <a:r>
              <a:rPr lang="en-US" altLang="ko-KR" sz="3200" dirty="0"/>
              <a:t>sync </a:t>
            </a:r>
            <a:r>
              <a:rPr lang="ko-KR" altLang="en-US" sz="3200" dirty="0"/>
              <a:t>차이</a:t>
            </a:r>
            <a:endParaRPr lang="en-US" altLang="ko-KR" sz="3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C8CF4-A5B5-4802-A855-D47B59B1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57CB3-8B81-45CF-8717-EC9B738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0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24D08-8776-4C23-9DF9-8815EC45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보고서 작성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28F98-7771-4100-84FE-D72DD7E02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DD64F0-DB0B-4821-9254-454BB16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EBFE0039-719A-4927-8869-A54A34384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704"/>
          <a:stretch/>
        </p:blipFill>
        <p:spPr>
          <a:xfrm>
            <a:off x="6810492" y="0"/>
            <a:ext cx="4990983" cy="6701265"/>
          </a:xfrm>
        </p:spPr>
      </p:pic>
      <p:pic>
        <p:nvPicPr>
          <p:cNvPr id="13" name="내용 개체 틀 7">
            <a:extLst>
              <a:ext uri="{FF2B5EF4-FFF2-40B4-BE49-F238E27FC236}">
                <a16:creationId xmlns:a16="http://schemas.microsoft.com/office/drawing/2014/main" id="{E179EC88-9965-489C-9219-121CF29E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65" y="15670"/>
            <a:ext cx="4519085" cy="68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4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24D08-8776-4C23-9DF9-8815EC45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포스터 작성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28F98-7771-4100-84FE-D72DD7E02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DD64F0-DB0B-4821-9254-454BB16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FA80BC4-A65D-4112-B6D2-FA05BE8E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73417" y="-4572"/>
            <a:ext cx="4844515" cy="6857999"/>
          </a:xfrm>
        </p:spPr>
      </p:pic>
      <p:pic>
        <p:nvPicPr>
          <p:cNvPr id="6" name="그림 5" descr="스크린샷, 측면, 모니터, 화면이(가) 표시된 사진&#10;&#10;자동 생성된 설명">
            <a:extLst>
              <a:ext uri="{FF2B5EF4-FFF2-40B4-BE49-F238E27FC236}">
                <a16:creationId xmlns:a16="http://schemas.microsoft.com/office/drawing/2014/main" id="{8256C34B-D70C-4125-8A45-2514BCB9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33" y="0"/>
            <a:ext cx="484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7D3A4-2476-4C9D-B594-1FA1ED3C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차주 진행 예정사항</a:t>
            </a:r>
            <a:endParaRPr lang="ko-KR" altLang="en-US" sz="1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A506F-6AA0-4A47-8944-1349D0144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142" y="843280"/>
            <a:ext cx="10263986" cy="514146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2400" dirty="0"/>
              <a:t>교수님 지시 사항 수행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최종보고서 초안 제출 및 피드백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최종 평가표 제출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작동 </a:t>
            </a:r>
            <a:r>
              <a:rPr lang="en-US" altLang="ko-KR" sz="2400" dirty="0"/>
              <a:t>UI</a:t>
            </a:r>
            <a:r>
              <a:rPr lang="ko-KR" altLang="en-US" sz="2400" dirty="0"/>
              <a:t>를</a:t>
            </a:r>
            <a:r>
              <a:rPr lang="en-US" altLang="ko-KR" sz="2400" dirty="0"/>
              <a:t>  </a:t>
            </a:r>
            <a:r>
              <a:rPr lang="ko-KR" altLang="en-US" sz="2400" dirty="0"/>
              <a:t>어디서든지 실행할 수 있는</a:t>
            </a:r>
            <a:r>
              <a:rPr lang="en-US" altLang="ko-KR" sz="2400" dirty="0"/>
              <a:t> exe</a:t>
            </a:r>
            <a:r>
              <a:rPr lang="ko-KR" altLang="en-US" sz="2400" dirty="0"/>
              <a:t>파일 생성</a:t>
            </a:r>
            <a:endParaRPr lang="en-US" altLang="ko-KR" sz="2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4218F4-8846-4E3F-853A-5F8555B0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7EE5D-927A-4CCF-A1D8-4B1D0DBF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835A3A55-8703-4404-B685-585B47BF863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A60952EA-DD37-49FE-B649-1749C242F52B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32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516C559-E70E-4A8C-BA20-43E74DCF1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919757"/>
              </p:ext>
            </p:extLst>
          </p:nvPr>
        </p:nvGraphicFramePr>
        <p:xfrm>
          <a:off x="1198607" y="763175"/>
          <a:ext cx="10392024" cy="532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625">
                  <a:extLst>
                    <a:ext uri="{9D8B030D-6E8A-4147-A177-3AD203B41FA5}">
                      <a16:colId xmlns:a16="http://schemas.microsoft.com/office/drawing/2014/main" val="2330577286"/>
                    </a:ext>
                  </a:extLst>
                </a:gridCol>
                <a:gridCol w="531714">
                  <a:extLst>
                    <a:ext uri="{9D8B030D-6E8A-4147-A177-3AD203B41FA5}">
                      <a16:colId xmlns:a16="http://schemas.microsoft.com/office/drawing/2014/main" val="2956701890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673833868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205409348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373842143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857048087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032652991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975492369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54432351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86622659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4046004536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198089799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310700133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401975997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47093337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916888465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802442150"/>
                    </a:ext>
                  </a:extLst>
                </a:gridCol>
              </a:tblGrid>
              <a:tr h="36727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24156"/>
                  </a:ext>
                </a:extLst>
              </a:tr>
              <a:tr h="3672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07191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3813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765365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000861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 Transfer </a:t>
                      </a:r>
                      <a:r>
                        <a:rPr lang="ko-KR" altLang="en-US" sz="1400" dirty="0"/>
                        <a:t>학습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38737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Domain Randomization</a:t>
                      </a:r>
                      <a:r>
                        <a:rPr lang="ko-KR" altLang="en-US" sz="1400" dirty="0"/>
                        <a:t> 학습 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43347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13356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2988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분류 학습 모델 작성 및 수정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2030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학습 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36531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실제 데이터 모델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00658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02085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411168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3EE6B7-679B-43CF-9C00-0E012A81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진행일정계획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5D45DB-121B-4749-8A16-118B68D5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948573EF-FFD8-44FC-977C-B25B66D94CEE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C9A510F5-33F7-4A10-A437-10385D561F38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93873-371A-4FC6-8EF3-65A2AEA6DE19}"/>
              </a:ext>
            </a:extLst>
          </p:cNvPr>
          <p:cNvSpPr txBox="1"/>
          <p:nvPr/>
        </p:nvSpPr>
        <p:spPr>
          <a:xfrm>
            <a:off x="2225862" y="6085681"/>
            <a:ext cx="827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– </a:t>
            </a:r>
            <a:r>
              <a:rPr lang="ko-KR" altLang="en-US" b="1" dirty="0">
                <a:solidFill>
                  <a:srgbClr val="00B050"/>
                </a:solidFill>
              </a:rPr>
              <a:t>완료</a:t>
            </a:r>
            <a:r>
              <a:rPr lang="en-US" altLang="ko-KR" b="1" dirty="0">
                <a:solidFill>
                  <a:srgbClr val="00B050"/>
                </a:solidFill>
              </a:rPr>
              <a:t>	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– </a:t>
            </a:r>
            <a:r>
              <a:rPr lang="ko-KR" altLang="en-US" b="1" dirty="0">
                <a:solidFill>
                  <a:srgbClr val="FFC000"/>
                </a:solidFill>
              </a:rPr>
              <a:t>진행중 </a:t>
            </a:r>
            <a:r>
              <a:rPr lang="en-US" altLang="ko-KR" b="1" dirty="0"/>
              <a:t>	 </a:t>
            </a:r>
            <a:r>
              <a:rPr lang="en-US" altLang="ko-KR" b="1" dirty="0">
                <a:solidFill>
                  <a:srgbClr val="B9B9B9"/>
                </a:solidFill>
              </a:rPr>
              <a:t>– </a:t>
            </a:r>
            <a:r>
              <a:rPr lang="ko-KR" altLang="en-US" b="1" dirty="0">
                <a:solidFill>
                  <a:srgbClr val="B9B9B9"/>
                </a:solidFill>
              </a:rPr>
              <a:t>진행 예정</a:t>
            </a:r>
          </a:p>
        </p:txBody>
      </p:sp>
    </p:spTree>
    <p:extLst>
      <p:ext uri="{BB962C8B-B14F-4D97-AF65-F5344CB8AC3E}">
        <p14:creationId xmlns:p14="http://schemas.microsoft.com/office/powerpoint/2010/main" val="130044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B0D45EE-949B-4B76-9307-3C73990C46D5}"/>
              </a:ext>
            </a:extLst>
          </p:cNvPr>
          <p:cNvSpPr/>
          <p:nvPr/>
        </p:nvSpPr>
        <p:spPr>
          <a:xfrm>
            <a:off x="952500" y="4922550"/>
            <a:ext cx="10286998" cy="1933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D5C229-4EB8-4FFD-AE96-9C6989EBACD0}"/>
              </a:ext>
            </a:extLst>
          </p:cNvPr>
          <p:cNvSpPr/>
          <p:nvPr/>
        </p:nvSpPr>
        <p:spPr>
          <a:xfrm>
            <a:off x="952500" y="0"/>
            <a:ext cx="10286999" cy="462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ECEFB-23E8-428E-ADA3-6EB04D1899CD}"/>
              </a:ext>
            </a:extLst>
          </p:cNvPr>
          <p:cNvSpPr txBox="1"/>
          <p:nvPr/>
        </p:nvSpPr>
        <p:spPr>
          <a:xfrm>
            <a:off x="952501" y="2497425"/>
            <a:ext cx="10286998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</a:rPr>
              <a:t>감사합니다</a:t>
            </a:r>
            <a:endParaRPr lang="en-US" altLang="ko-KR" sz="6600" dirty="0">
              <a:solidFill>
                <a:schemeClr val="bg1"/>
              </a:solidFill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</a:rPr>
              <a:t>Q&amp;A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CBDFF5-A996-4512-8C0D-2B8E214C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BC751D-C6F3-464A-8307-24A03B2B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000"/>
            <a:ext cx="2743200" cy="365125"/>
          </a:xfrm>
        </p:spPr>
        <p:txBody>
          <a:bodyPr/>
          <a:lstStyle/>
          <a:p>
            <a:fld id="{8F64EEAD-4984-41D6-8E70-B8D3C85660B7}" type="datetime1">
              <a:rPr lang="ko-KR" altLang="en-US" smtClean="0"/>
              <a:t>2020-09-08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9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42770-6696-445D-95B9-3E3611A8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1EE08-7967-4AE1-996F-2D1B25AD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</a:rPr>
              <a:t>시뮬레이션을 통해 얻어낸 자동차 센서데이터를 사용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</a:rPr>
              <a:t>차량의 현재 동작 인식 모델 제작</a:t>
            </a:r>
            <a:endParaRPr lang="en-US" altLang="ko-KR" sz="36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2400"/>
              </a:spcBef>
            </a:pP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</a:rPr>
              <a:t> Sim2Real 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</a:rPr>
              <a:t>기술을 구현하여 실제 차량의 센서데이터에 적용 가능하도록 모델 개량</a:t>
            </a:r>
            <a:endParaRPr lang="en-US" altLang="ko-KR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A9E064-622C-46A4-A115-05DE7B3E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3B9811-87B9-4F69-84E5-E6E13FD4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754B2A-8525-4AF4-B3B6-5B4AA9E148D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C8F9AE77-9FE6-4F8C-8AAE-A293615863BD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5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42770-6696-445D-95B9-3E3611A8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1EE08-7967-4AE1-996F-2D1B25AD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3600" b="1" dirty="0"/>
              <a:t>현재 진행 상황</a:t>
            </a:r>
            <a:endParaRPr lang="en-US" altLang="ko-KR" sz="3600" b="1" dirty="0"/>
          </a:p>
          <a:p>
            <a:pPr>
              <a:spcBef>
                <a:spcPts val="2400"/>
              </a:spcBef>
            </a:pPr>
            <a:r>
              <a:rPr lang="ko-KR" altLang="en-US" sz="3600" b="1" dirty="0"/>
              <a:t>차주 진행 예정사항</a:t>
            </a:r>
            <a:endParaRPr lang="en-US" altLang="ko-KR" sz="3600" b="1" dirty="0"/>
          </a:p>
          <a:p>
            <a:pPr>
              <a:spcBef>
                <a:spcPts val="2400"/>
              </a:spcBef>
            </a:pPr>
            <a:r>
              <a:rPr lang="ko-KR" altLang="en-US" sz="3600" b="1" dirty="0"/>
              <a:t>진행 일정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A9E064-622C-46A4-A115-05DE7B3E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3B9811-87B9-4F69-84E5-E6E13FD4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754B2A-8525-4AF4-B3B6-5B4AA9E148D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C8F9AE77-9FE6-4F8C-8AAE-A293615863BD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07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95126-78F4-44B0-AA86-107F5558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200" b="1" dirty="0"/>
              <a:t>현재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CE3EF-26CF-4C89-A463-B0CE7D91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3200" dirty="0"/>
              <a:t>데이터 정규화 방식 확정 및 마무리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데이터 분석 모델 완성 및 </a:t>
            </a:r>
            <a:r>
              <a:rPr lang="en-US" altLang="ko-KR" sz="3200" dirty="0"/>
              <a:t>UI </a:t>
            </a:r>
            <a:r>
              <a:rPr lang="ko-KR" altLang="en-US" sz="3200" dirty="0"/>
              <a:t>이식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정확도 및 오차 분석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시연용 </a:t>
            </a:r>
            <a:r>
              <a:rPr lang="en-US" altLang="ko-KR" sz="3200" dirty="0"/>
              <a:t>UI </a:t>
            </a:r>
            <a:r>
              <a:rPr lang="ko-KR" altLang="en-US" sz="3200" dirty="0"/>
              <a:t>디자인 및 개발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멘토링 보고서 및 최종 보고서 작성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발표 포스터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2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95126-78F4-44B0-AA86-107F5558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200" b="1" dirty="0"/>
              <a:t>데이터정규화 방식 확정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DC7D552-7310-4AA8-AE84-F93366BD20D5}"/>
              </a:ext>
            </a:extLst>
          </p:cNvPr>
          <p:cNvSpPr txBox="1">
            <a:spLocks/>
          </p:cNvSpPr>
          <p:nvPr/>
        </p:nvSpPr>
        <p:spPr>
          <a:xfrm>
            <a:off x="1018029" y="774830"/>
            <a:ext cx="10263986" cy="55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ko-KR" altLang="en-US" sz="3200" dirty="0"/>
              <a:t>범위 제한 </a:t>
            </a:r>
            <a:r>
              <a:rPr lang="en-US" altLang="ko-KR" sz="3200" dirty="0"/>
              <a:t>&amp;</a:t>
            </a:r>
            <a:r>
              <a:rPr lang="ko-KR" altLang="en-US" sz="3200" dirty="0"/>
              <a:t> 정규화</a:t>
            </a:r>
            <a:endParaRPr lang="en-US" altLang="ko-KR" sz="3200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5680D9A-1C34-4D4E-B749-071439D7E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00147"/>
            <a:ext cx="10263986" cy="198287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AD7246-E22C-403F-AD39-B5BEC3EFC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022" y="3383022"/>
            <a:ext cx="2314898" cy="28578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90D754-49BC-425C-B1FC-6884AEA9D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625021"/>
            <a:ext cx="4191585" cy="8764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1AFEAD-BDAD-4800-B966-692299B5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758" y="3567303"/>
            <a:ext cx="2019582" cy="73352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E0618D-784E-4F24-9974-ED1B6EC90A2D}"/>
              </a:ext>
            </a:extLst>
          </p:cNvPr>
          <p:cNvCxnSpPr>
            <a:cxnSpLocks/>
          </p:cNvCxnSpPr>
          <p:nvPr/>
        </p:nvCxnSpPr>
        <p:spPr>
          <a:xfrm>
            <a:off x="5563185" y="3943350"/>
            <a:ext cx="586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7004BC-924C-48F7-9BA5-8C752C6DBD87}"/>
              </a:ext>
            </a:extLst>
          </p:cNvPr>
          <p:cNvCxnSpPr>
            <a:cxnSpLocks/>
          </p:cNvCxnSpPr>
          <p:nvPr/>
        </p:nvCxnSpPr>
        <p:spPr>
          <a:xfrm>
            <a:off x="8464921" y="3943350"/>
            <a:ext cx="586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8709A1B-F2F6-4FC9-9DC5-09E689133A72}"/>
              </a:ext>
            </a:extLst>
          </p:cNvPr>
          <p:cNvSpPr txBox="1"/>
          <p:nvPr/>
        </p:nvSpPr>
        <p:spPr>
          <a:xfrm>
            <a:off x="1920333" y="4568617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추출 과정에서 정규화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88A39-5A4D-4AAF-9E7B-16DBB1B6FCF7}"/>
              </a:ext>
            </a:extLst>
          </p:cNvPr>
          <p:cNvSpPr txBox="1"/>
          <p:nvPr/>
        </p:nvSpPr>
        <p:spPr>
          <a:xfrm>
            <a:off x="6245321" y="6266321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모델에서 범위 제한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694A3-FAF7-41CD-BE78-C0E112610B1E}"/>
              </a:ext>
            </a:extLst>
          </p:cNvPr>
          <p:cNvSpPr txBox="1"/>
          <p:nvPr/>
        </p:nvSpPr>
        <p:spPr>
          <a:xfrm>
            <a:off x="9138059" y="4431269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모델에서 정규화</a:t>
            </a:r>
          </a:p>
        </p:txBody>
      </p:sp>
    </p:spTree>
    <p:extLst>
      <p:ext uri="{BB962C8B-B14F-4D97-AF65-F5344CB8AC3E}">
        <p14:creationId xmlns:p14="http://schemas.microsoft.com/office/powerpoint/2010/main" val="250715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03712C-FFC4-488F-BA18-16B8C364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2685" y="762258"/>
            <a:ext cx="2442318" cy="52722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DE2D05-5F8F-4CBD-87D6-D0389CDD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79391" y="757448"/>
            <a:ext cx="1711896" cy="52480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C360580-558C-4AE7-8FEC-E7C8C9978EE8}"/>
              </a:ext>
            </a:extLst>
          </p:cNvPr>
          <p:cNvSpPr txBox="1"/>
          <p:nvPr/>
        </p:nvSpPr>
        <p:spPr>
          <a:xfrm>
            <a:off x="1885684" y="39232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CNN-GAP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E67D1-0697-4E68-A3A9-2C82901417A2}"/>
              </a:ext>
            </a:extLst>
          </p:cNvPr>
          <p:cNvSpPr txBox="1"/>
          <p:nvPr/>
        </p:nvSpPr>
        <p:spPr>
          <a:xfrm>
            <a:off x="8935468" y="39232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CNN-Flatten</a:t>
            </a:r>
            <a:endParaRPr lang="ko-KR" altLang="en-US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048212D5-9630-4786-B6D0-CEBBD8AC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데이터 </a:t>
            </a:r>
            <a:br>
              <a:rPr lang="en-US" altLang="ko-KR" sz="3600" b="1" dirty="0"/>
            </a:br>
            <a:r>
              <a:rPr lang="ko-KR" altLang="en-US" sz="3600" b="1" dirty="0"/>
              <a:t>분석 모델 완성</a:t>
            </a:r>
            <a:endParaRPr lang="ko-KR" altLang="en-US" sz="35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D3CB9A-8BC4-4157-8AD1-DE2B8903FD6A}"/>
              </a:ext>
            </a:extLst>
          </p:cNvPr>
          <p:cNvSpPr/>
          <p:nvPr/>
        </p:nvSpPr>
        <p:spPr>
          <a:xfrm>
            <a:off x="4025219" y="3570825"/>
            <a:ext cx="4141561" cy="7895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253814A-CA86-4E32-94B1-D9A70639F767}"/>
              </a:ext>
            </a:extLst>
          </p:cNvPr>
          <p:cNvCxnSpPr>
            <a:cxnSpLocks/>
            <a:stCxn id="11" idx="2"/>
            <a:endCxn id="32" idx="1"/>
          </p:cNvCxnSpPr>
          <p:nvPr/>
        </p:nvCxnSpPr>
        <p:spPr>
          <a:xfrm rot="5400000" flipH="1" flipV="1">
            <a:off x="2135067" y="4144351"/>
            <a:ext cx="2068928" cy="1711375"/>
          </a:xfrm>
          <a:prstGeom prst="bentConnector4">
            <a:avLst>
              <a:gd name="adj1" fmla="val -11049"/>
              <a:gd name="adj2" fmla="val 85678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8DCCF23-4770-4BEF-9655-585019AC6F15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 flipH="1">
            <a:off x="7881089" y="4251267"/>
            <a:ext cx="2039942" cy="1468559"/>
          </a:xfrm>
          <a:prstGeom prst="bentConnector4">
            <a:avLst>
              <a:gd name="adj1" fmla="val -11206"/>
              <a:gd name="adj2" fmla="val 79142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8F8D35-C490-44DE-9E78-14D42D1630FB}"/>
              </a:ext>
            </a:extLst>
          </p:cNvPr>
          <p:cNvSpPr txBox="1"/>
          <p:nvPr/>
        </p:nvSpPr>
        <p:spPr>
          <a:xfrm>
            <a:off x="5080337" y="3157776"/>
            <a:ext cx="203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결과 선택 </a:t>
            </a:r>
            <a:r>
              <a:rPr lang="ko-KR" altLang="en-US" b="1" dirty="0" err="1"/>
              <a:t>조건문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FEB847-7FE1-4768-90E1-89B518E7CB5B}"/>
              </a:ext>
            </a:extLst>
          </p:cNvPr>
          <p:cNvGrpSpPr/>
          <p:nvPr/>
        </p:nvGrpSpPr>
        <p:grpSpPr>
          <a:xfrm>
            <a:off x="4244370" y="3584897"/>
            <a:ext cx="3703258" cy="743386"/>
            <a:chOff x="4244370" y="5280347"/>
            <a:chExt cx="3703258" cy="7433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2090CD-C452-4B7B-98F6-80EA2612CEB3}"/>
                </a:ext>
              </a:extLst>
            </p:cNvPr>
            <p:cNvSpPr txBox="1"/>
            <p:nvPr/>
          </p:nvSpPr>
          <p:spPr>
            <a:xfrm>
              <a:off x="4371007" y="5280347"/>
              <a:ext cx="3449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GAP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직진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차선</a:t>
              </a:r>
              <a:r>
                <a:rPr lang="en-US" altLang="ko-KR" dirty="0"/>
                <a:t>, </a:t>
              </a:r>
              <a:r>
                <a:rPr lang="ko-KR" altLang="en-US" dirty="0"/>
                <a:t>정지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42E14E-4A46-4497-B635-925959CFBFB9}"/>
                </a:ext>
              </a:extLst>
            </p:cNvPr>
            <p:cNvSpPr txBox="1"/>
            <p:nvPr/>
          </p:nvSpPr>
          <p:spPr>
            <a:xfrm>
              <a:off x="4244370" y="5654401"/>
              <a:ext cx="3703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Flatten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커브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회전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54190CA7-629A-430E-966C-30F16771E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339" y="4739752"/>
            <a:ext cx="4115374" cy="2048161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BA7CBEA-3BCC-421A-B682-3BAE05177300}"/>
              </a:ext>
            </a:extLst>
          </p:cNvPr>
          <p:cNvCxnSpPr>
            <a:cxnSpLocks/>
            <a:stCxn id="32" idx="2"/>
            <a:endCxn id="41" idx="0"/>
          </p:cNvCxnSpPr>
          <p:nvPr/>
        </p:nvCxnSpPr>
        <p:spPr>
          <a:xfrm>
            <a:off x="6096000" y="4360325"/>
            <a:ext cx="26" cy="379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1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03712C-FFC4-488F-BA18-16B8C364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41089" y="697357"/>
            <a:ext cx="4620060" cy="2495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DE2D05-5F8F-4CBD-87D6-D0389CDD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61149" y="704881"/>
            <a:ext cx="5598166" cy="22409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890FB3-00A7-48B6-81A4-B368919D6F50}"/>
              </a:ext>
            </a:extLst>
          </p:cNvPr>
          <p:cNvSpPr/>
          <p:nvPr/>
        </p:nvSpPr>
        <p:spPr>
          <a:xfrm>
            <a:off x="4025219" y="3570825"/>
            <a:ext cx="4141561" cy="7895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84DB298D-5339-4BF1-B860-98E43FFFDF6E}"/>
              </a:ext>
            </a:extLst>
          </p:cNvPr>
          <p:cNvCxnSpPr>
            <a:cxnSpLocks/>
            <a:stCxn id="11" idx="2"/>
            <a:endCxn id="21" idx="1"/>
          </p:cNvCxnSpPr>
          <p:nvPr/>
        </p:nvCxnSpPr>
        <p:spPr>
          <a:xfrm rot="16200000" flipH="1">
            <a:off x="3451613" y="3391969"/>
            <a:ext cx="773112" cy="374100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0196611-8B07-4CE5-8B39-23EF15976368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7953619" y="3158961"/>
            <a:ext cx="1019775" cy="593452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C5FEBAB-B139-490B-A4EB-284D9F683435}"/>
              </a:ext>
            </a:extLst>
          </p:cNvPr>
          <p:cNvSpPr txBox="1"/>
          <p:nvPr/>
        </p:nvSpPr>
        <p:spPr>
          <a:xfrm>
            <a:off x="5080337" y="31577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결과 선택 </a:t>
            </a:r>
            <a:r>
              <a:rPr lang="ko-KR" altLang="en-US" b="1" dirty="0" err="1"/>
              <a:t>조건문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14868A-7273-4582-B560-F264B5087A8B}"/>
              </a:ext>
            </a:extLst>
          </p:cNvPr>
          <p:cNvGrpSpPr/>
          <p:nvPr/>
        </p:nvGrpSpPr>
        <p:grpSpPr>
          <a:xfrm>
            <a:off x="4244370" y="3584897"/>
            <a:ext cx="3703258" cy="743386"/>
            <a:chOff x="4244370" y="5280347"/>
            <a:chExt cx="3703258" cy="7433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662FDC-BC82-4198-A8E5-A7FE0276B46E}"/>
                </a:ext>
              </a:extLst>
            </p:cNvPr>
            <p:cNvSpPr txBox="1"/>
            <p:nvPr/>
          </p:nvSpPr>
          <p:spPr>
            <a:xfrm>
              <a:off x="4371007" y="5280347"/>
              <a:ext cx="3449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GAP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직진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차선</a:t>
              </a:r>
              <a:r>
                <a:rPr lang="en-US" altLang="ko-KR" dirty="0"/>
                <a:t>, </a:t>
              </a:r>
              <a:r>
                <a:rPr lang="ko-KR" altLang="en-US" dirty="0"/>
                <a:t>정지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5A9A6-96E0-42CC-B32D-968107F084D9}"/>
                </a:ext>
              </a:extLst>
            </p:cNvPr>
            <p:cNvSpPr txBox="1"/>
            <p:nvPr/>
          </p:nvSpPr>
          <p:spPr>
            <a:xfrm>
              <a:off x="4244370" y="5654401"/>
              <a:ext cx="3703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Flatten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커브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회전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360580-558C-4AE7-8FEC-E7C8C9978EE8}"/>
              </a:ext>
            </a:extLst>
          </p:cNvPr>
          <p:cNvSpPr txBox="1"/>
          <p:nvPr/>
        </p:nvSpPr>
        <p:spPr>
          <a:xfrm>
            <a:off x="2168363" y="34772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CNN-GAP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E67D1-0697-4E68-A3A9-2C82901417A2}"/>
              </a:ext>
            </a:extLst>
          </p:cNvPr>
          <p:cNvSpPr txBox="1"/>
          <p:nvPr/>
        </p:nvSpPr>
        <p:spPr>
          <a:xfrm>
            <a:off x="8351887" y="347726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CNN-Flatten</a:t>
            </a:r>
            <a:endParaRPr lang="ko-KR" altLang="en-US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048212D5-9630-4786-B6D0-CEBBD8AC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데이터 </a:t>
            </a:r>
            <a:br>
              <a:rPr lang="en-US" altLang="ko-KR" sz="3600" b="1" dirty="0"/>
            </a:br>
            <a:r>
              <a:rPr lang="ko-KR" altLang="en-US" sz="3600" b="1" dirty="0"/>
              <a:t>분석 모델 완성</a:t>
            </a:r>
            <a:endParaRPr lang="ko-KR" altLang="en-US" sz="3500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9B9CDFC-916A-492F-B1ED-F0E6572D7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339" y="4739752"/>
            <a:ext cx="4115374" cy="20481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3988686-28B8-496D-AF0B-66A9300AC2FD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096000" y="4360325"/>
            <a:ext cx="26" cy="379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73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95126-78F4-44B0-AA86-107F5558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200" b="1" dirty="0"/>
              <a:t>데이터정규화 방식 확정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DC7D552-7310-4AA8-AE84-F93366BD20D5}"/>
              </a:ext>
            </a:extLst>
          </p:cNvPr>
          <p:cNvSpPr txBox="1">
            <a:spLocks/>
          </p:cNvSpPr>
          <p:nvPr/>
        </p:nvSpPr>
        <p:spPr>
          <a:xfrm>
            <a:off x="1038225" y="773116"/>
            <a:ext cx="10263986" cy="55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ko-KR" altLang="en-US" sz="3200" dirty="0"/>
              <a:t>모델 정확도</a:t>
            </a:r>
            <a:endParaRPr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A8B54-7948-4EB2-BE55-E5125B90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6743" y="1969277"/>
            <a:ext cx="3810030" cy="30497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10523C-F7BE-4CC0-8411-84230E50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75852" y="2001795"/>
            <a:ext cx="3769406" cy="3017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D165E2-E186-4288-B552-A597E4FDD383}"/>
              </a:ext>
            </a:extLst>
          </p:cNvPr>
          <p:cNvSpPr txBox="1"/>
          <p:nvPr/>
        </p:nvSpPr>
        <p:spPr>
          <a:xfrm>
            <a:off x="2793029" y="159994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747D7-C08B-4F13-AB4B-2D91BEB75674}"/>
              </a:ext>
            </a:extLst>
          </p:cNvPr>
          <p:cNvSpPr txBox="1"/>
          <p:nvPr/>
        </p:nvSpPr>
        <p:spPr>
          <a:xfrm>
            <a:off x="8704552" y="158368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F54B4-E458-4378-BC95-C8F8F2A3CB91}"/>
              </a:ext>
            </a:extLst>
          </p:cNvPr>
          <p:cNvSpPr txBox="1"/>
          <p:nvPr/>
        </p:nvSpPr>
        <p:spPr>
          <a:xfrm>
            <a:off x="7296150" y="5391150"/>
            <a:ext cx="323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19960/23141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</a:t>
            </a:r>
            <a:r>
              <a:rPr lang="en-US" altLang="ko-KR" dirty="0"/>
              <a:t> 0.8625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dirty="0"/>
              <a:t> 86.25%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79ADE-8443-4E54-9E6B-6CCBA7B94D62}"/>
              </a:ext>
            </a:extLst>
          </p:cNvPr>
          <p:cNvSpPr txBox="1"/>
          <p:nvPr/>
        </p:nvSpPr>
        <p:spPr>
          <a:xfrm>
            <a:off x="1544610" y="5391150"/>
            <a:ext cx="290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2854/3415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</a:t>
            </a:r>
            <a:r>
              <a:rPr lang="en-US" altLang="ko-KR" dirty="0"/>
              <a:t> 0.8357 = 83.57%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12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3F098-C950-4B66-A5B5-F9E97A11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시연용</a:t>
            </a:r>
            <a:br>
              <a:rPr lang="en-US" altLang="ko-KR" sz="3200" b="1" dirty="0"/>
            </a:br>
            <a:r>
              <a:rPr lang="en-US" altLang="ko-KR" sz="3200" b="1" dirty="0"/>
              <a:t>UI</a:t>
            </a:r>
            <a:br>
              <a:rPr lang="en-US" altLang="ko-KR" sz="3200" b="1" dirty="0"/>
            </a:br>
            <a:r>
              <a:rPr lang="ko-KR" altLang="en-US" sz="3200" b="1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8DA98-96BA-417E-9BC4-87649069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612" y="477821"/>
            <a:ext cx="10263986" cy="646016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시연에서 사용 할 프로그램 </a:t>
            </a:r>
            <a:r>
              <a:rPr lang="en-US" altLang="ko-KR" sz="3200" dirty="0"/>
              <a:t>UI</a:t>
            </a:r>
            <a:r>
              <a:rPr lang="ko-KR" altLang="en-US" sz="3200" dirty="0"/>
              <a:t> 디자인 및 제작</a:t>
            </a:r>
            <a:endParaRPr lang="en-US" altLang="ko-KR" sz="3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C8CF4-A5B5-4802-A855-D47B59B1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57CB3-8B81-45CF-8717-EC9B738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548148-039F-4A4D-AE69-483E0198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75" y="1296574"/>
            <a:ext cx="5734850" cy="31627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395A58-8A70-4100-9792-B8452C79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313" y="1296574"/>
            <a:ext cx="819264" cy="12670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217DB9-9810-494A-AA97-95E734BD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892" y="3111356"/>
            <a:ext cx="790685" cy="125747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91F11F1-9CD3-4647-9A4B-B41A9953C187}"/>
              </a:ext>
            </a:extLst>
          </p:cNvPr>
          <p:cNvSpPr/>
          <p:nvPr/>
        </p:nvSpPr>
        <p:spPr>
          <a:xfrm flipH="1">
            <a:off x="7738622" y="1475993"/>
            <a:ext cx="1011232" cy="908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B255BD3-3C13-4909-AF3E-53E05FC42D80}"/>
              </a:ext>
            </a:extLst>
          </p:cNvPr>
          <p:cNvSpPr/>
          <p:nvPr/>
        </p:nvSpPr>
        <p:spPr>
          <a:xfrm flipH="1">
            <a:off x="7738622" y="3286011"/>
            <a:ext cx="1011232" cy="908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3F072143-32EF-40DE-8CF9-EF7B7F4B99E2}"/>
              </a:ext>
            </a:extLst>
          </p:cNvPr>
          <p:cNvSpPr txBox="1">
            <a:spLocks/>
          </p:cNvSpPr>
          <p:nvPr/>
        </p:nvSpPr>
        <p:spPr>
          <a:xfrm>
            <a:off x="1348975" y="4632052"/>
            <a:ext cx="10263986" cy="1459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완성된 두개의 모델을 </a:t>
            </a:r>
            <a:r>
              <a:rPr lang="en-US" altLang="ko-KR" sz="3200" dirty="0"/>
              <a:t>UI </a:t>
            </a:r>
            <a:r>
              <a:rPr lang="ko-KR" altLang="en-US" sz="3200" dirty="0"/>
              <a:t>프로그램 안으로 이식</a:t>
            </a:r>
            <a:endParaRPr lang="en-US" altLang="ko-KR" sz="3200" dirty="0"/>
          </a:p>
          <a:p>
            <a:r>
              <a:rPr lang="en-US" altLang="ko-KR" sz="3200" dirty="0"/>
              <a:t>Run </a:t>
            </a:r>
            <a:r>
              <a:rPr lang="ko-KR" altLang="en-US" sz="3200" dirty="0"/>
              <a:t>버튼을 통해서 읽어 들인 </a:t>
            </a:r>
            <a:r>
              <a:rPr lang="en-US" altLang="ko-KR" sz="3200" dirty="0"/>
              <a:t>csv</a:t>
            </a:r>
            <a:r>
              <a:rPr lang="ko-KR" altLang="en-US" sz="3200" dirty="0"/>
              <a:t>파일을 분석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91402500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69E9B57EE2795448F0A5E9185979C4D" ma:contentTypeVersion="8" ma:contentTypeDescription="새 문서를 만듭니다." ma:contentTypeScope="" ma:versionID="ebe0296ce44ae013142285ed7e07a224">
  <xsd:schema xmlns:xsd="http://www.w3.org/2001/XMLSchema" xmlns:xs="http://www.w3.org/2001/XMLSchema" xmlns:p="http://schemas.microsoft.com/office/2006/metadata/properties" xmlns:ns3="830c12de-feef-4459-9b5f-ae8f8d246afc" targetNamespace="http://schemas.microsoft.com/office/2006/metadata/properties" ma:root="true" ma:fieldsID="9b81d5a7373f737e47b28cbf5b27ef70" ns3:_="">
    <xsd:import namespace="830c12de-feef-4459-9b5f-ae8f8d246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0c12de-feef-4459-9b5f-ae8f8d246a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BAE4EC-A401-4A94-B3A5-9FF5C310C1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C03C6A-0A9D-4AA5-9D9B-E95566FFA59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30c12de-feef-4459-9b5f-ae8f8d246af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63696C-3651-4B20-95C9-9D01E44F83E0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4878</TotalTime>
  <Words>653</Words>
  <Application>Microsoft Office PowerPoint</Application>
  <PresentationFormat>와이드스크린</PresentationFormat>
  <Paragraphs>176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HY중고딕</vt:lpstr>
      <vt:lpstr>나눔고딕</vt:lpstr>
      <vt:lpstr>맑은 고딕</vt:lpstr>
      <vt:lpstr>Corbel</vt:lpstr>
      <vt:lpstr>Wingdings 2</vt:lpstr>
      <vt:lpstr>틀</vt:lpstr>
      <vt:lpstr>차량 운행 상태 분석을 위한 Sim2Real 딥러닝 기반 자동차 동작 인식 시스템</vt:lpstr>
      <vt:lpstr>개요</vt:lpstr>
      <vt:lpstr>목차</vt:lpstr>
      <vt:lpstr>현재 진행 상황</vt:lpstr>
      <vt:lpstr>데이터정규화 방식 확정</vt:lpstr>
      <vt:lpstr>데이터  분석 모델 완성</vt:lpstr>
      <vt:lpstr>데이터  분석 모델 완성</vt:lpstr>
      <vt:lpstr>데이터정규화 방식 확정</vt:lpstr>
      <vt:lpstr>시연용 UI 제작</vt:lpstr>
      <vt:lpstr>시연용 UI 제작</vt:lpstr>
      <vt:lpstr>시연용 UI 문제점</vt:lpstr>
      <vt:lpstr>보고서 작성</vt:lpstr>
      <vt:lpstr>포스터 작성</vt:lpstr>
      <vt:lpstr>차주 진행 예정사항</vt:lpstr>
      <vt:lpstr>진행일정계획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자동차 센서 데이터를 위한 Sim2Real 기술 구현</dc:title>
  <dc:creator>JeongHeeSeok</dc:creator>
  <cp:lastModifiedBy>이 석준</cp:lastModifiedBy>
  <cp:revision>171</cp:revision>
  <dcterms:created xsi:type="dcterms:W3CDTF">2020-05-30T02:06:29Z</dcterms:created>
  <dcterms:modified xsi:type="dcterms:W3CDTF">2020-09-08T05:12:47Z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0x010100069E9B57EE2795448F0A5E9185979C4D</vt:lpwstr>
  </property>
</Properties>
</file>